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6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DA77-AB31-4668-A12F-D2ABDF58B9AC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DD7F8-FB48-415F-A7EC-FDA823150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D47D-3EBD-4B00-8557-6A7B9B003CD0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EE62F-1358-448A-B7E3-D8C35B966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87ABB-AFF8-42A8-A964-7852407535AB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46268-B5D2-46C1-BE59-607E1774D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868F-21E4-492E-B49A-83DE9516E484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0178-B6CF-4890-894B-D2D44A1B0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4D497-D8DC-48F4-8C35-4FE9019B0B90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B8DB-163A-4987-9F7B-8AE17482B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C6D14-E386-41C6-A90F-DFAB87CF5FB5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0883-1F05-4D63-AAB1-1178A24CF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1EF91-B9B7-40C3-905E-1D2874A23FA3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9EF5-26CD-4510-BBF6-F1E3BD284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3B66-BBF4-4F51-A9A5-32BF37AECFB7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B594-F40C-4377-8EDF-B60B2F397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3720E-6B20-40F2-ABA4-7F970A2D5096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548B0-68B6-4F1F-AAF7-571E51B7D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07804-2244-4BD0-A504-A21B2DAF2B8D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3049F-6D5F-4E28-8052-11025A4BF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C3DB-1EFD-49FB-964F-15582474CEEA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5D21-F0EC-428B-8FDA-47CCA874C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0AAA20-465A-4877-926E-9C6ADFEF16AE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FEA1A9-1FE7-4339-89B2-5770324D2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0183" y="1060433"/>
            <a:ext cx="6286545" cy="321470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ИСТОРИЯ НОВОГОДНЕЙ ЕЛОЧКИ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5072063"/>
            <a:ext cx="5572125" cy="1395412"/>
          </a:xfrm>
        </p:spPr>
        <p:txBody>
          <a:bodyPr/>
          <a:lstStyle/>
          <a:p>
            <a:endParaRPr lang="ru-RU" b="1" i="1" smtClean="0">
              <a:solidFill>
                <a:srgbClr val="4F6228"/>
              </a:solidFill>
            </a:endParaRPr>
          </a:p>
        </p:txBody>
      </p:sp>
      <p:sp>
        <p:nvSpPr>
          <p:cNvPr id="13315" name="Picture 2" descr="C:\Users\user\Desktop\0_802b5_20d38aea_orig.png"/>
          <p:cNvSpPr>
            <a:spLocks noChangeAspect="1" noChangeArrowheads="1"/>
          </p:cNvSpPr>
          <p:nvPr/>
        </p:nvSpPr>
        <p:spPr bwMode="auto">
          <a:xfrm>
            <a:off x="5699125" y="1714500"/>
            <a:ext cx="301625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4614863" cy="5429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 людям скудным (т.е. бедным) хотя бы по древу или ветви над воротами поставить. И чтоб то поспело к 1-му числу 1700 сего года; а стоять тому украшению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инваря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(т.е. января) по 7-е число того же года. 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2530" name="Picture 2" descr="C:\Users\user\Desktop\0_984c9_66740a6d_ori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571500"/>
            <a:ext cx="4594225" cy="6097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3" cy="55832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1-й день, в знак веселия, друг друга поздравлять с Новым годом, и учинить сие, когда на Красной площади огненные потехи начнутся, и стрельба будет».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554" name="Picture 2" descr="C:\Users\user\Desktop\0_92c50_17ec5443_ori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87825" y="642938"/>
            <a:ext cx="4700588" cy="6026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3" cy="6154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После смерти Петра I новогодние елки ставить перестали. Лишь владельцы трактиров украшали ими свои дома, причем эти елки стояли на трактирах круглый год — отсюда пошло их название —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«ёлки-палки».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4578" name="Picture 2" descr="C:\Users\user\Desktop\0_92c31_c7b94f14_ori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357188"/>
            <a:ext cx="3992563" cy="624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357313"/>
            <a:ext cx="4572000" cy="4357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Новогодние празднества и традиция ставить елки возродились при Екатерине II. А украшать елки стали лишь в середине ХIХ века. 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602" name="Picture 2" descr="C:\Users\user\Desktop\0_9c0e0_3373de99_orig.png"/>
          <p:cNvSpPr>
            <a:spLocks noGrp="1" noChangeAspect="1" noChangeArrowheads="1"/>
          </p:cNvSpPr>
          <p:nvPr>
            <p:ph idx="1"/>
          </p:nvPr>
        </p:nvSpPr>
        <p:spPr>
          <a:xfrm>
            <a:off x="4572000" y="571500"/>
            <a:ext cx="4284663" cy="60166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4857750" cy="5214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старину елку украшали различными лакомствами: орехами в яркой обертке, конфетами и даже овощами. На ветках горели восковые свечи, которые затем уступили место электрическим гирляндам.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626" name="Picture 2" descr="C:\Users\user\Desktop\[000197].png"/>
          <p:cNvSpPr>
            <a:spLocks noGrp="1" noChangeAspect="1" noChangeArrowheads="1"/>
          </p:cNvSpPr>
          <p:nvPr>
            <p:ph idx="1"/>
          </p:nvPr>
        </p:nvSpPr>
        <p:spPr>
          <a:xfrm>
            <a:off x="4714875" y="428625"/>
            <a:ext cx="4143375" cy="61087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5" cy="6226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 блестящие шары появились сравнительно недавно — примерно сто лет назад. Макушку елки венчала Вифлеемская звезда, на смену которой потом пришла красная пятиконечная.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650" name="Picture 2" descr="C:\Users\user\Desktop\[000159].png"/>
          <p:cNvSpPr>
            <a:spLocks noChangeAspect="1" noChangeArrowheads="1"/>
          </p:cNvSpPr>
          <p:nvPr/>
        </p:nvSpPr>
        <p:spPr bwMode="auto">
          <a:xfrm>
            <a:off x="4267200" y="714375"/>
            <a:ext cx="4678363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Источники: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88" y="1357313"/>
            <a:ext cx="5429250" cy="5143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Текст: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http://zateevo.ru/?alias=okaziv2012&amp;section=page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Фон: http://hdwallpappers.ru/nature-wallpaper/cg-seasons-autumn-winter-wallpaper/1600x1200/free-wallpaper-31.html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Елочки:http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://gala3d.ru/blog/podborka_kliparta_novogodnikh_elok_na_prozrachnom_fone_novogodnie_elki/2014-10-30-17981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675" name="Picture 3" descr="C:\Users\user\Desktop\[000198].png"/>
          <p:cNvSpPr>
            <a:spLocks noChangeAspect="1" noChangeArrowheads="1"/>
          </p:cNvSpPr>
          <p:nvPr/>
        </p:nvSpPr>
        <p:spPr bwMode="auto">
          <a:xfrm>
            <a:off x="5543550" y="2357438"/>
            <a:ext cx="3284538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14338" name="Picture 2" descr="C:\Users\user\Desktop\0_d8d19_5aff1fce_orig.png"/>
          <p:cNvSpPr>
            <a:spLocks noGrp="1" noChangeAspect="1" noChangeArrowheads="1"/>
          </p:cNvSpPr>
          <p:nvPr>
            <p:ph sz="half" idx="1"/>
          </p:nvPr>
        </p:nvSpPr>
        <p:spPr>
          <a:xfrm>
            <a:off x="4357688" y="333375"/>
            <a:ext cx="4376737" cy="6264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625" y="1071563"/>
            <a:ext cx="4038600" cy="51435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Оказывается, у Новогодней елочки богатая история!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Трудно представить новогодний праздник без ёлки. Почему же этому дереву такой почет?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5362" name="Picture 2" descr="C:\Users\user\Desktop\0_d7437_85ae89b2_ori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333375"/>
            <a:ext cx="3981450" cy="61928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5" y="928688"/>
            <a:ext cx="4500563" cy="521493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Задолго до того, как люди начали праздновать Новый год, жители Древнего Египта в декабре, в самый короткий день года, приносили зеленые пальмовые ветви в свои дома, как символ победы жизни над смертью. 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4400550" cy="5214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Римляне в честь бога земледелия украшали дома зелеными листьями в зимний праздник Сатурналий.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Жрецы-друиды вешали на дубовые ветки золотые яблоки во время празднества зимнего солнцестояния.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386" name="Picture 3" descr="C:\Users\user\Desktop\0_d6e36_26ae5be_ori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9063" y="357188"/>
            <a:ext cx="4908550" cy="6169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4829175" cy="59293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Ели, как священному дереву, стали поклоняться еще жители древней Германии. Они верили, что именно в ней обитают духи - хранители всего живого, что ель может справиться со злыми силами своими иголками. В Древней Греции она была деревом надежды.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410" name="Picture 2" descr="C:\Users\user\Desktop\0_d6e35_b7090c4c_orig.png"/>
          <p:cNvSpPr>
            <a:spLocks noGrp="1" noChangeAspect="1" noChangeArrowheads="1"/>
          </p:cNvSpPr>
          <p:nvPr>
            <p:ph idx="1"/>
          </p:nvPr>
        </p:nvSpPr>
        <p:spPr>
          <a:xfrm>
            <a:off x="5072063" y="214313"/>
            <a:ext cx="3773487" cy="642937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4857750" cy="60007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Первое письменное упоминание о  Новогодней елке относится к 16-му столетию. В немецком городе Страсбурге и бедняки, и знатные семейства зимой украшали ели цветной бумагой, фруктами и сладостями. Постепенно эта традиция распространилась по всей Европе.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434" name="Picture 2" descr="C:\Users\user\Desktop\0_cf39a_9b401680_ori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357188"/>
            <a:ext cx="4357688" cy="6259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88" cy="55832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Америку ее завезли немецкие поселенцы, а также наёмники, принимавшие участие в войне за независимость.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458" name="Picture 2" descr="C:\Users\user\Desktop\0_bacfd_56b20cec_orig.png"/>
          <p:cNvSpPr>
            <a:spLocks noGrp="1" noChangeAspect="1" noChangeArrowheads="1"/>
          </p:cNvSpPr>
          <p:nvPr>
            <p:ph idx="1"/>
          </p:nvPr>
        </p:nvSpPr>
        <p:spPr>
          <a:xfrm>
            <a:off x="4159250" y="500063"/>
            <a:ext cx="4649788" cy="609758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20482" name="Picture 2" descr="C:\Users\user\Desktop\0_94029_8e2586a6_orig.png"/>
          <p:cNvSpPr>
            <a:spLocks noGrp="1" noChangeAspect="1" noChangeArrowheads="1"/>
          </p:cNvSpPr>
          <p:nvPr>
            <p:ph sz="half" idx="1"/>
          </p:nvPr>
        </p:nvSpPr>
        <p:spPr>
          <a:xfrm>
            <a:off x="3941763" y="714375"/>
            <a:ext cx="4902200" cy="58832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2143125"/>
            <a:ext cx="4038600" cy="40005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Традиция праздновать Новый год с елкой появилась в России при Петре I.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21506" name="Picture 2" descr="C:\Users\user\Desktop\0_984d5_79cfdadb_ori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182563"/>
            <a:ext cx="4017963" cy="64865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313" y="357188"/>
            <a:ext cx="4786312" cy="6286500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15 декабря 1699 года под барабанный бой царский дьяк возвестил народу волю царя о том, что в знак доброго начинания и начала нового столетия после благодарения Богу и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молебного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пения в церкви велено было «по большим проезжим улицам и знатным людям перед воротами учинить некоторое украшение от древ и ветвей сосновых, еловых и можжевеловых. 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 елку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 елку 2</Template>
  <TotalTime>78</TotalTime>
  <Words>393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Times New Roman</vt:lpstr>
      <vt:lpstr>Про елку 2</vt:lpstr>
      <vt:lpstr>Слайд 1</vt:lpstr>
      <vt:lpstr> </vt:lpstr>
      <vt:lpstr> </vt:lpstr>
      <vt:lpstr>Римляне в честь бога земледелия украшали дома зелеными листьями в зимний праздник Сатурналий.  Жрецы-друиды вешали на дубовые ветки золотые яблоки во время празднества зимнего солнцестояния.   </vt:lpstr>
      <vt:lpstr>Ели, как священному дереву, стали поклоняться еще жители древней Германии. Они верили, что именно в ней обитают духи - хранители всего живого, что ель может справиться со злыми силами своими иголками. В Древней Греции она была деревом надежды.  </vt:lpstr>
      <vt:lpstr>Первое письменное упоминание о  Новогодней елке относится к 16-му столетию. В немецком городе Страсбурге и бедняки, и знатные семейства зимой украшали ели цветной бумагой, фруктами и сладостями. Постепенно эта традиция распространилась по всей Европе.</vt:lpstr>
      <vt:lpstr>В Америку ее завезли немецкие поселенцы, а также наёмники, принимавшие участие в войне за независимость.</vt:lpstr>
      <vt:lpstr> </vt:lpstr>
      <vt:lpstr> </vt:lpstr>
      <vt:lpstr>А людям скудным (т.е. бедным) хотя бы по древу или ветви над воротами поставить. И чтоб то поспело к 1-му числу 1700 сего года; а стоять тому украшению инваря (т.е. января) по 7-е число того же года. </vt:lpstr>
      <vt:lpstr>В 1-й день, в знак веселия, друг друга поздравлять с Новым годом, и учинить сие, когда на Красной площади огненные потехи начнутся, и стрельба будет».</vt:lpstr>
      <vt:lpstr>После смерти Петра I новогодние елки ставить перестали. Лишь владельцы трактиров украшали ими свои дома, причем эти елки стояли на трактирах круглый год — отсюда пошло их название —  «ёлки-палки».</vt:lpstr>
      <vt:lpstr>Новогодние празднества и традиция ставить елки возродились при Екатерине II. А украшать елки стали лишь в середине ХIХ века. </vt:lpstr>
      <vt:lpstr>В старину елку украшали различными лакомствами: орехами в яркой обертке, конфетами и даже овощами. На ветках горели восковые свечи, которые затем уступили место электрическим гирляндам.</vt:lpstr>
      <vt:lpstr>А блестящие шары появились сравнительно недавно — примерно сто лет назад. Макушку елки венчала Вифлеемская звезда, на смену которой потом пришла красная пятиконечная.</vt:lpstr>
      <vt:lpstr>Источники: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Александр</cp:lastModifiedBy>
  <cp:revision>13</cp:revision>
  <dcterms:created xsi:type="dcterms:W3CDTF">2014-11-30T15:37:58Z</dcterms:created>
  <dcterms:modified xsi:type="dcterms:W3CDTF">2019-01-13T12:42:59Z</dcterms:modified>
</cp:coreProperties>
</file>